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869" r:id="rId5"/>
  </p:sldMasterIdLst>
  <p:notesMasterIdLst>
    <p:notesMasterId r:id="rId15"/>
  </p:notesMasterIdLst>
  <p:sldIdLst>
    <p:sldId id="256" r:id="rId6"/>
    <p:sldId id="257" r:id="rId7"/>
    <p:sldId id="258" r:id="rId8"/>
    <p:sldId id="261" r:id="rId9"/>
    <p:sldId id="262" r:id="rId10"/>
    <p:sldId id="264" r:id="rId11"/>
    <p:sldId id="267" r:id="rId12"/>
    <p:sldId id="265" r:id="rId13"/>
    <p:sldId id="266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37A57-0DBD-48C5-AD8A-902B67616C75}" v="45" dt="2020-02-03T21:55:2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442" autoAdjust="0"/>
  </p:normalViewPr>
  <p:slideViewPr>
    <p:cSldViewPr snapToGrid="0">
      <p:cViewPr varScale="1">
        <p:scale>
          <a:sx n="58" d="100"/>
          <a:sy n="58" d="100"/>
        </p:scale>
        <p:origin x="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Bodway" userId="4672df95-204b-4192-af72-14110f221b1f" providerId="ADAL" clId="{39937A57-0DBD-48C5-AD8A-902B67616C75}"/>
    <pc:docChg chg="undo redo custSel mod addSld delSld modSld">
      <pc:chgData name="David Bodway" userId="4672df95-204b-4192-af72-14110f221b1f" providerId="ADAL" clId="{39937A57-0DBD-48C5-AD8A-902B67616C75}" dt="2020-02-03T21:59:16.081" v="549" actId="20577"/>
      <pc:docMkLst>
        <pc:docMk/>
      </pc:docMkLst>
      <pc:sldChg chg="addSp delSp modSp mod setBg">
        <pc:chgData name="David Bodway" userId="4672df95-204b-4192-af72-14110f221b1f" providerId="ADAL" clId="{39937A57-0DBD-48C5-AD8A-902B67616C75}" dt="2020-02-03T21:55:28.497" v="435"/>
        <pc:sldMkLst>
          <pc:docMk/>
          <pc:sldMk cId="2856947277" sldId="256"/>
        </pc:sldMkLst>
        <pc:spChg chg="mod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2" creationId="{00000000-0000-0000-0000-000000000000}"/>
          </ac:spMkLst>
        </pc:spChg>
        <pc:spChg chg="mod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3" creationId="{00000000-0000-0000-0000-000000000000}"/>
          </ac:spMkLst>
        </pc:spChg>
        <pc:spChg chg="mod ord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4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10" creationId="{1F9A0C1C-8ABC-401B-8FE9-AC9327C4C587}"/>
          </ac:spMkLst>
        </pc:spChg>
        <pc:spChg chg="add del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12" creationId="{BA5783C3-2F96-40A7-A24F-30CB07AA3928}"/>
          </ac:spMkLst>
        </pc:spChg>
        <pc:spChg chg="add del">
          <ac:chgData name="David Bodway" userId="4672df95-204b-4192-af72-14110f221b1f" providerId="ADAL" clId="{39937A57-0DBD-48C5-AD8A-902B67616C75}" dt="2020-02-03T21:55:13.567" v="434" actId="26606"/>
          <ac:spMkLst>
            <pc:docMk/>
            <pc:sldMk cId="2856947277" sldId="256"/>
            <ac:spMk id="14" creationId="{A9D08DBA-0326-4C4E-ACFB-576F3ABDD2D0}"/>
          </ac:spMkLst>
        </pc:spChg>
        <pc:picChg chg="mod">
          <ac:chgData name="David Bodway" userId="4672df95-204b-4192-af72-14110f221b1f" providerId="ADAL" clId="{39937A57-0DBD-48C5-AD8A-902B67616C75}" dt="2020-02-03T21:55:13.567" v="434" actId="26606"/>
          <ac:picMkLst>
            <pc:docMk/>
            <pc:sldMk cId="2856947277" sldId="256"/>
            <ac:picMk id="5" creationId="{00000000-0000-0000-0000-000000000000}"/>
          </ac:picMkLst>
        </pc:picChg>
      </pc:sldChg>
      <pc:sldChg chg="addSp delSp modSp mod setBg setClrOvrMap">
        <pc:chgData name="David Bodway" userId="4672df95-204b-4192-af72-14110f221b1f" providerId="ADAL" clId="{39937A57-0DBD-48C5-AD8A-902B67616C75}" dt="2020-02-03T21:54:40.249" v="432" actId="26606"/>
        <pc:sldMkLst>
          <pc:docMk/>
          <pc:sldMk cId="3312891572" sldId="257"/>
        </pc:sldMkLst>
        <pc:spChg chg="mod">
          <ac:chgData name="David Bodway" userId="4672df95-204b-4192-af72-14110f221b1f" providerId="ADAL" clId="{39937A57-0DBD-48C5-AD8A-902B67616C75}" dt="2020-02-03T21:54:40.249" v="432" actId="26606"/>
          <ac:spMkLst>
            <pc:docMk/>
            <pc:sldMk cId="3312891572" sldId="257"/>
            <ac:spMk id="2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4:40.249" v="432" actId="26606"/>
          <ac:spMkLst>
            <pc:docMk/>
            <pc:sldMk cId="3312891572" sldId="257"/>
            <ac:spMk id="3" creationId="{00000000-0000-0000-0000-000000000000}"/>
          </ac:spMkLst>
        </pc:spChg>
        <pc:spChg chg="mod">
          <ac:chgData name="David Bodway" userId="4672df95-204b-4192-af72-14110f221b1f" providerId="ADAL" clId="{39937A57-0DBD-48C5-AD8A-902B67616C75}" dt="2020-02-03T21:54:40.249" v="432" actId="26606"/>
          <ac:spMkLst>
            <pc:docMk/>
            <pc:sldMk cId="3312891572" sldId="257"/>
            <ac:spMk id="4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3:13.838" v="410" actId="26606"/>
          <ac:spMkLst>
            <pc:docMk/>
            <pc:sldMk cId="3312891572" sldId="257"/>
            <ac:spMk id="9" creationId="{3362DFFC-4DCC-48EE-B781-94D04B95F1E8}"/>
          </ac:spMkLst>
        </pc:spChg>
        <pc:spChg chg="add del">
          <ac:chgData name="David Bodway" userId="4672df95-204b-4192-af72-14110f221b1f" providerId="ADAL" clId="{39937A57-0DBD-48C5-AD8A-902B67616C75}" dt="2020-02-03T21:53:08.078" v="408" actId="26606"/>
          <ac:spMkLst>
            <pc:docMk/>
            <pc:sldMk cId="3312891572" sldId="257"/>
            <ac:spMk id="11" creationId="{30BC9609-A8AF-411F-A9E0-C3B93C8945CA}"/>
          </ac:spMkLst>
        </pc:spChg>
        <pc:spChg chg="add del">
          <ac:chgData name="David Bodway" userId="4672df95-204b-4192-af72-14110f221b1f" providerId="ADAL" clId="{39937A57-0DBD-48C5-AD8A-902B67616C75}" dt="2020-02-03T21:53:13.838" v="410" actId="26606"/>
          <ac:spMkLst>
            <pc:docMk/>
            <pc:sldMk cId="3312891572" sldId="257"/>
            <ac:spMk id="13" creationId="{18B8B265-E68C-4B64-9238-781F0102C57B}"/>
          </ac:spMkLst>
        </pc:spChg>
        <pc:spChg chg="add del">
          <ac:chgData name="David Bodway" userId="4672df95-204b-4192-af72-14110f221b1f" providerId="ADAL" clId="{39937A57-0DBD-48C5-AD8A-902B67616C75}" dt="2020-02-03T21:53:13.838" v="410" actId="26606"/>
          <ac:spMkLst>
            <pc:docMk/>
            <pc:sldMk cId="3312891572" sldId="257"/>
            <ac:spMk id="14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3:19.283" v="412" actId="26606"/>
          <ac:spMkLst>
            <pc:docMk/>
            <pc:sldMk cId="3312891572" sldId="257"/>
            <ac:spMk id="16" creationId="{30BC9609-A8AF-411F-A9E0-C3B93C8945CA}"/>
          </ac:spMkLst>
        </pc:spChg>
        <pc:spChg chg="add del">
          <ac:chgData name="David Bodway" userId="4672df95-204b-4192-af72-14110f221b1f" providerId="ADAL" clId="{39937A57-0DBD-48C5-AD8A-902B67616C75}" dt="2020-02-03T21:53:44.070" v="418" actId="26606"/>
          <ac:spMkLst>
            <pc:docMk/>
            <pc:sldMk cId="3312891572" sldId="257"/>
            <ac:spMk id="23" creationId="{30BC9609-A8AF-411F-A9E0-C3B93C8945CA}"/>
          </ac:spMkLst>
        </pc:spChg>
        <pc:spChg chg="add del">
          <ac:chgData name="David Bodway" userId="4672df95-204b-4192-af72-14110f221b1f" providerId="ADAL" clId="{39937A57-0DBD-48C5-AD8A-902B67616C75}" dt="2020-02-03T21:53:49.468" v="420" actId="26606"/>
          <ac:spMkLst>
            <pc:docMk/>
            <pc:sldMk cId="3312891572" sldId="257"/>
            <ac:spMk id="26" creationId="{A14902AA-4E7E-4D93-A756-AC2EF9AAF932}"/>
          </ac:spMkLst>
        </pc:spChg>
        <pc:spChg chg="add del">
          <ac:chgData name="David Bodway" userId="4672df95-204b-4192-af72-14110f221b1f" providerId="ADAL" clId="{39937A57-0DBD-48C5-AD8A-902B67616C75}" dt="2020-02-03T21:53:49.468" v="420" actId="26606"/>
          <ac:spMkLst>
            <pc:docMk/>
            <pc:sldMk cId="3312891572" sldId="257"/>
            <ac:spMk id="27" creationId="{AE0AE5A0-0098-4DC4-82DC-CCE4071B655B}"/>
          </ac:spMkLst>
        </pc:spChg>
        <pc:spChg chg="add del">
          <ac:chgData name="David Bodway" userId="4672df95-204b-4192-af72-14110f221b1f" providerId="ADAL" clId="{39937A57-0DBD-48C5-AD8A-902B67616C75}" dt="2020-02-03T21:53:49.468" v="420" actId="26606"/>
          <ac:spMkLst>
            <pc:docMk/>
            <pc:sldMk cId="3312891572" sldId="257"/>
            <ac:spMk id="28" creationId="{B6D28670-6E3D-4F4B-AD22-EFA33BF3CA29}"/>
          </ac:spMkLst>
        </pc:spChg>
        <pc:spChg chg="add del">
          <ac:chgData name="David Bodway" userId="4672df95-204b-4192-af72-14110f221b1f" providerId="ADAL" clId="{39937A57-0DBD-48C5-AD8A-902B67616C75}" dt="2020-02-03T21:53:49.468" v="420" actId="26606"/>
          <ac:spMkLst>
            <pc:docMk/>
            <pc:sldMk cId="3312891572" sldId="257"/>
            <ac:spMk id="29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3:55.058" v="422" actId="26606"/>
          <ac:spMkLst>
            <pc:docMk/>
            <pc:sldMk cId="3312891572" sldId="257"/>
            <ac:spMk id="31" creationId="{32812C54-7AEF-4ABB-826E-221F51CB0F30}"/>
          </ac:spMkLst>
        </pc:spChg>
        <pc:spChg chg="add del">
          <ac:chgData name="David Bodway" userId="4672df95-204b-4192-af72-14110f221b1f" providerId="ADAL" clId="{39937A57-0DBD-48C5-AD8A-902B67616C75}" dt="2020-02-03T21:53:55.058" v="422" actId="26606"/>
          <ac:spMkLst>
            <pc:docMk/>
            <pc:sldMk cId="3312891572" sldId="257"/>
            <ac:spMk id="32" creationId="{891F40E4-8A76-44CF-91EC-907367352626}"/>
          </ac:spMkLst>
        </pc:spChg>
        <pc:spChg chg="add del">
          <ac:chgData name="David Bodway" userId="4672df95-204b-4192-af72-14110f221b1f" providerId="ADAL" clId="{39937A57-0DBD-48C5-AD8A-902B67616C75}" dt="2020-02-03T21:53:55.058" v="422" actId="26606"/>
          <ac:spMkLst>
            <pc:docMk/>
            <pc:sldMk cId="3312891572" sldId="257"/>
            <ac:spMk id="33" creationId="{72171013-D973-4187-9CF2-EE098EEF8194}"/>
          </ac:spMkLst>
        </pc:spChg>
        <pc:spChg chg="add del">
          <ac:chgData name="David Bodway" userId="4672df95-204b-4192-af72-14110f221b1f" providerId="ADAL" clId="{39937A57-0DBD-48C5-AD8A-902B67616C75}" dt="2020-02-03T21:53:55.058" v="422" actId="26606"/>
          <ac:spMkLst>
            <pc:docMk/>
            <pc:sldMk cId="3312891572" sldId="257"/>
            <ac:spMk id="34" creationId="{00000000-0000-0000-0000-000000000000}"/>
          </ac:spMkLst>
        </pc:spChg>
        <pc:spChg chg="add del">
          <ac:chgData name="David Bodway" userId="4672df95-204b-4192-af72-14110f221b1f" providerId="ADAL" clId="{39937A57-0DBD-48C5-AD8A-902B67616C75}" dt="2020-02-03T21:54:38.078" v="431" actId="26606"/>
          <ac:spMkLst>
            <pc:docMk/>
            <pc:sldMk cId="3312891572" sldId="257"/>
            <ac:spMk id="41" creationId="{1E1665A6-74DB-4F44-A6EF-F01205E8718B}"/>
          </ac:spMkLst>
        </pc:spChg>
        <pc:graphicFrameChg chg="add del">
          <ac:chgData name="David Bodway" userId="4672df95-204b-4192-af72-14110f221b1f" providerId="ADAL" clId="{39937A57-0DBD-48C5-AD8A-902B67616C75}" dt="2020-02-03T21:53:08.078" v="408" actId="26606"/>
          <ac:graphicFrameMkLst>
            <pc:docMk/>
            <pc:sldMk cId="3312891572" sldId="257"/>
            <ac:graphicFrameMk id="6" creationId="{F7F55DAD-C2F8-45A1-B9F2-555F0D28A141}"/>
          </ac:graphicFrameMkLst>
        </pc:graphicFrameChg>
        <pc:graphicFrameChg chg="add del">
          <ac:chgData name="David Bodway" userId="4672df95-204b-4192-af72-14110f221b1f" providerId="ADAL" clId="{39937A57-0DBD-48C5-AD8A-902B67616C75}" dt="2020-02-03T21:53:19.283" v="412" actId="26606"/>
          <ac:graphicFrameMkLst>
            <pc:docMk/>
            <pc:sldMk cId="3312891572" sldId="257"/>
            <ac:graphicFrameMk id="17" creationId="{36D95FC5-8FD3-41C4-9C6E-9E6142242351}"/>
          </ac:graphicFrameMkLst>
        </pc:graphicFrameChg>
        <pc:graphicFrameChg chg="add del">
          <ac:chgData name="David Bodway" userId="4672df95-204b-4192-af72-14110f221b1f" providerId="ADAL" clId="{39937A57-0DBD-48C5-AD8A-902B67616C75}" dt="2020-02-03T21:53:24.268" v="414" actId="26606"/>
          <ac:graphicFrameMkLst>
            <pc:docMk/>
            <pc:sldMk cId="3312891572" sldId="257"/>
            <ac:graphicFrameMk id="19" creationId="{D846AE13-5F29-48E3-9660-F06BA90D6FA6}"/>
          </ac:graphicFrameMkLst>
        </pc:graphicFrameChg>
        <pc:graphicFrameChg chg="add del">
          <ac:chgData name="David Bodway" userId="4672df95-204b-4192-af72-14110f221b1f" providerId="ADAL" clId="{39937A57-0DBD-48C5-AD8A-902B67616C75}" dt="2020-02-03T21:53:32.258" v="416" actId="26606"/>
          <ac:graphicFrameMkLst>
            <pc:docMk/>
            <pc:sldMk cId="3312891572" sldId="257"/>
            <ac:graphicFrameMk id="21" creationId="{7465DB3E-104B-4239-9E18-32BE0ED44D5E}"/>
          </ac:graphicFrameMkLst>
        </pc:graphicFrameChg>
        <pc:graphicFrameChg chg="add del">
          <ac:chgData name="David Bodway" userId="4672df95-204b-4192-af72-14110f221b1f" providerId="ADAL" clId="{39937A57-0DBD-48C5-AD8A-902B67616C75}" dt="2020-02-03T21:53:44.070" v="418" actId="26606"/>
          <ac:graphicFrameMkLst>
            <pc:docMk/>
            <pc:sldMk cId="3312891572" sldId="257"/>
            <ac:graphicFrameMk id="24" creationId="{F7F55DAD-C2F8-45A1-B9F2-555F0D28A141}"/>
          </ac:graphicFrameMkLst>
        </pc:graphicFrameChg>
        <pc:graphicFrameChg chg="add del mod modGraphic">
          <ac:chgData name="David Bodway" userId="4672df95-204b-4192-af72-14110f221b1f" providerId="ADAL" clId="{39937A57-0DBD-48C5-AD8A-902B67616C75}" dt="2020-02-03T21:54:40.249" v="432" actId="26606"/>
          <ac:graphicFrameMkLst>
            <pc:docMk/>
            <pc:sldMk cId="3312891572" sldId="257"/>
            <ac:graphicFrameMk id="36" creationId="{7465DB3E-104B-4239-9E18-32BE0ED44D5E}"/>
          </ac:graphicFrameMkLst>
        </pc:graphicFrameChg>
      </pc:sldChg>
      <pc:sldChg chg="addSp delSp modSp mod setBg setClrOvrMap modNotesTx">
        <pc:chgData name="David Bodway" userId="4672df95-204b-4192-af72-14110f221b1f" providerId="ADAL" clId="{39937A57-0DBD-48C5-AD8A-902B67616C75}" dt="2020-02-03T21:54:30.478" v="430" actId="26606"/>
        <pc:sldMkLst>
          <pc:docMk/>
          <pc:sldMk cId="2886405900" sldId="258"/>
        </pc:sldMkLst>
        <pc:spChg chg="mod">
          <ac:chgData name="David Bodway" userId="4672df95-204b-4192-af72-14110f221b1f" providerId="ADAL" clId="{39937A57-0DBD-48C5-AD8A-902B67616C75}" dt="2020-02-03T21:54:30.478" v="430" actId="26606"/>
          <ac:spMkLst>
            <pc:docMk/>
            <pc:sldMk cId="2886405900" sldId="258"/>
            <ac:spMk id="2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25:55.493" v="31"/>
          <ac:spMkLst>
            <pc:docMk/>
            <pc:sldMk cId="2886405900" sldId="258"/>
            <ac:spMk id="3" creationId="{CCBADD2E-47F1-473C-9C90-86BA42CB4264}"/>
          </ac:spMkLst>
        </pc:spChg>
        <pc:spChg chg="mod ord">
          <ac:chgData name="David Bodway" userId="4672df95-204b-4192-af72-14110f221b1f" providerId="ADAL" clId="{39937A57-0DBD-48C5-AD8A-902B67616C75}" dt="2020-02-03T21:54:30.478" v="430" actId="26606"/>
          <ac:spMkLst>
            <pc:docMk/>
            <pc:sldMk cId="2886405900" sldId="258"/>
            <ac:spMk id="4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29:20.890" v="40"/>
          <ac:spMkLst>
            <pc:docMk/>
            <pc:sldMk cId="2886405900" sldId="258"/>
            <ac:spMk id="7" creationId="{8D56CEEB-9445-4CBF-BF74-1180BFC403D4}"/>
          </ac:spMkLst>
        </pc:spChg>
        <pc:spChg chg="add del">
          <ac:chgData name="David Bodway" userId="4672df95-204b-4192-af72-14110f221b1f" providerId="ADAL" clId="{39937A57-0DBD-48C5-AD8A-902B67616C75}" dt="2020-02-03T21:26:32.475" v="34"/>
          <ac:spMkLst>
            <pc:docMk/>
            <pc:sldMk cId="2886405900" sldId="258"/>
            <ac:spMk id="9" creationId="{D194389E-DA73-460F-BC47-4303FA90E039}"/>
          </ac:spMkLst>
        </pc:spChg>
        <pc:spChg chg="add del">
          <ac:chgData name="David Bodway" userId="4672df95-204b-4192-af72-14110f221b1f" providerId="ADAL" clId="{39937A57-0DBD-48C5-AD8A-902B67616C75}" dt="2020-02-03T21:54:30.478" v="430" actId="26606"/>
          <ac:spMkLst>
            <pc:docMk/>
            <pc:sldMk cId="2886405900" sldId="258"/>
            <ac:spMk id="14" creationId="{B8464FBC-6F1D-410E-9EA5-84317C15278F}"/>
          </ac:spMkLst>
        </pc:spChg>
        <pc:spChg chg="add del">
          <ac:chgData name="David Bodway" userId="4672df95-204b-4192-af72-14110f221b1f" providerId="ADAL" clId="{39937A57-0DBD-48C5-AD8A-902B67616C75}" dt="2020-02-03T21:54:30.478" v="430" actId="26606"/>
          <ac:spMkLst>
            <pc:docMk/>
            <pc:sldMk cId="2886405900" sldId="258"/>
            <ac:spMk id="17" creationId="{B9F89C22-0475-4427-B7C8-0269AD40E3EC}"/>
          </ac:spMkLst>
        </pc:spChg>
        <pc:spChg chg="add del">
          <ac:chgData name="David Bodway" userId="4672df95-204b-4192-af72-14110f221b1f" providerId="ADAL" clId="{39937A57-0DBD-48C5-AD8A-902B67616C75}" dt="2020-02-03T21:54:17.758" v="426" actId="26606"/>
          <ac:spMkLst>
            <pc:docMk/>
            <pc:sldMk cId="2886405900" sldId="258"/>
            <ac:spMk id="19" creationId="{5D213B41-AC9B-4E61-BEED-FF4C168A8942}"/>
          </ac:spMkLst>
        </pc:spChg>
        <pc:spChg chg="add del">
          <ac:chgData name="David Bodway" userId="4672df95-204b-4192-af72-14110f221b1f" providerId="ADAL" clId="{39937A57-0DBD-48C5-AD8A-902B67616C75}" dt="2020-02-03T21:54:17.758" v="426" actId="26606"/>
          <ac:spMkLst>
            <pc:docMk/>
            <pc:sldMk cId="2886405900" sldId="258"/>
            <ac:spMk id="21" creationId="{628FBD9F-3B86-4C98-8F77-383320737739}"/>
          </ac:spMkLst>
        </pc:spChg>
        <pc:spChg chg="add del">
          <ac:chgData name="David Bodway" userId="4672df95-204b-4192-af72-14110f221b1f" providerId="ADAL" clId="{39937A57-0DBD-48C5-AD8A-902B67616C75}" dt="2020-02-03T21:54:17.758" v="426" actId="26606"/>
          <ac:spMkLst>
            <pc:docMk/>
            <pc:sldMk cId="2886405900" sldId="258"/>
            <ac:spMk id="23" creationId="{6283F864-E3D1-457B-865A-DDC32254D987}"/>
          </ac:spMkLst>
        </pc:spChg>
        <pc:spChg chg="add del">
          <ac:chgData name="David Bodway" userId="4672df95-204b-4192-af72-14110f221b1f" providerId="ADAL" clId="{39937A57-0DBD-48C5-AD8A-902B67616C75}" dt="2020-02-03T21:54:20.268" v="428" actId="26606"/>
          <ac:spMkLst>
            <pc:docMk/>
            <pc:sldMk cId="2886405900" sldId="258"/>
            <ac:spMk id="26" creationId="{5D213B41-AC9B-4E61-BEED-FF4C168A8942}"/>
          </ac:spMkLst>
        </pc:spChg>
        <pc:spChg chg="add del">
          <ac:chgData name="David Bodway" userId="4672df95-204b-4192-af72-14110f221b1f" providerId="ADAL" clId="{39937A57-0DBD-48C5-AD8A-902B67616C75}" dt="2020-02-03T21:54:20.268" v="428" actId="26606"/>
          <ac:spMkLst>
            <pc:docMk/>
            <pc:sldMk cId="2886405900" sldId="258"/>
            <ac:spMk id="27" creationId="{D8BB75D5-93A7-4EC9-A2FB-DCBDE6DE3008}"/>
          </ac:spMkLst>
        </pc:spChg>
        <pc:spChg chg="add del">
          <ac:chgData name="David Bodway" userId="4672df95-204b-4192-af72-14110f221b1f" providerId="ADAL" clId="{39937A57-0DBD-48C5-AD8A-902B67616C75}" dt="2020-02-03T21:54:20.268" v="428" actId="26606"/>
          <ac:spMkLst>
            <pc:docMk/>
            <pc:sldMk cId="2886405900" sldId="258"/>
            <ac:spMk id="28" creationId="{628FBD9F-3B86-4C98-8F77-383320737739}"/>
          </ac:spMkLst>
        </pc:spChg>
        <pc:grpChg chg="add del">
          <ac:chgData name="David Bodway" userId="4672df95-204b-4192-af72-14110f221b1f" providerId="ADAL" clId="{39937A57-0DBD-48C5-AD8A-902B67616C75}" dt="2020-02-03T21:54:17.758" v="426" actId="26606"/>
          <ac:grpSpMkLst>
            <pc:docMk/>
            <pc:sldMk cId="2886405900" sldId="258"/>
            <ac:grpSpMk id="15" creationId="{449BC34D-9C23-4D6D-8213-1F471AF85B3F}"/>
          </ac:grpSpMkLst>
        </pc:grpChg>
        <pc:grpChg chg="add del">
          <ac:chgData name="David Bodway" userId="4672df95-204b-4192-af72-14110f221b1f" providerId="ADAL" clId="{39937A57-0DBD-48C5-AD8A-902B67616C75}" dt="2020-02-03T21:54:20.268" v="428" actId="26606"/>
          <ac:grpSpMkLst>
            <pc:docMk/>
            <pc:sldMk cId="2886405900" sldId="258"/>
            <ac:grpSpMk id="25" creationId="{449BC34D-9C23-4D6D-8213-1F471AF85B3F}"/>
          </ac:grpSpMkLst>
        </pc:grpChg>
        <pc:graphicFrameChg chg="del">
          <ac:chgData name="David Bodway" userId="4672df95-204b-4192-af72-14110f221b1f" providerId="ADAL" clId="{39937A57-0DBD-48C5-AD8A-902B67616C75}" dt="2020-02-03T21:25:42.554" v="30"/>
          <ac:graphicFrameMkLst>
            <pc:docMk/>
            <pc:sldMk cId="2886405900" sldId="258"/>
            <ac:graphicFrameMk id="5" creationId="{00000000-0000-0000-0000-000000000000}"/>
          </ac:graphicFrameMkLst>
        </pc:graphicFrameChg>
        <pc:graphicFrameChg chg="add del mod">
          <ac:chgData name="David Bodway" userId="4672df95-204b-4192-af72-14110f221b1f" providerId="ADAL" clId="{39937A57-0DBD-48C5-AD8A-902B67616C75}" dt="2020-02-03T21:26:14.368" v="32"/>
          <ac:graphicFrameMkLst>
            <pc:docMk/>
            <pc:sldMk cId="2886405900" sldId="258"/>
            <ac:graphicFrameMk id="6" creationId="{2D75B00D-B25E-4483-B6B4-6790D1861BD1}"/>
          </ac:graphicFrameMkLst>
        </pc:graphicFrameChg>
        <pc:graphicFrameChg chg="add del mod">
          <ac:chgData name="David Bodway" userId="4672df95-204b-4192-af72-14110f221b1f" providerId="ADAL" clId="{39937A57-0DBD-48C5-AD8A-902B67616C75}" dt="2020-02-03T21:26:32.475" v="34"/>
          <ac:graphicFrameMkLst>
            <pc:docMk/>
            <pc:sldMk cId="2886405900" sldId="258"/>
            <ac:graphicFrameMk id="8" creationId="{B5269356-8F69-4CF6-9288-E16B4521E67B}"/>
          </ac:graphicFrameMkLst>
        </pc:graphicFrameChg>
        <pc:picChg chg="add mod">
          <ac:chgData name="David Bodway" userId="4672df95-204b-4192-af72-14110f221b1f" providerId="ADAL" clId="{39937A57-0DBD-48C5-AD8A-902B67616C75}" dt="2020-02-03T21:54:30.478" v="430" actId="26606"/>
          <ac:picMkLst>
            <pc:docMk/>
            <pc:sldMk cId="2886405900" sldId="258"/>
            <ac:picMk id="10" creationId="{38CFEA24-D6DC-4649-B175-8B551C1286AD}"/>
          </ac:picMkLst>
        </pc:picChg>
      </pc:sldChg>
      <pc:sldChg chg="addSp delSp modSp setBg modNotesTx">
        <pc:chgData name="David Bodway" userId="4672df95-204b-4192-af72-14110f221b1f" providerId="ADAL" clId="{39937A57-0DBD-48C5-AD8A-902B67616C75}" dt="2020-02-03T21:59:16.081" v="549" actId="20577"/>
        <pc:sldMkLst>
          <pc:docMk/>
          <pc:sldMk cId="2035202715" sldId="260"/>
        </pc:sldMkLst>
        <pc:spChg chg="mod">
          <ac:chgData name="David Bodway" userId="4672df95-204b-4192-af72-14110f221b1f" providerId="ADAL" clId="{39937A57-0DBD-48C5-AD8A-902B67616C75}" dt="2020-02-03T21:45:16.251" v="367" actId="122"/>
          <ac:spMkLst>
            <pc:docMk/>
            <pc:sldMk cId="2035202715" sldId="260"/>
            <ac:spMk id="2" creationId="{00000000-0000-0000-0000-000000000000}"/>
          </ac:spMkLst>
        </pc:spChg>
        <pc:spChg chg="del">
          <ac:chgData name="David Bodway" userId="4672df95-204b-4192-af72-14110f221b1f" providerId="ADAL" clId="{39937A57-0DBD-48C5-AD8A-902B67616C75}" dt="2020-02-03T21:45:20.905" v="368"/>
          <ac:spMkLst>
            <pc:docMk/>
            <pc:sldMk cId="2035202715" sldId="260"/>
            <ac:spMk id="3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45:33.328" v="372"/>
          <ac:spMkLst>
            <pc:docMk/>
            <pc:sldMk cId="2035202715" sldId="260"/>
            <ac:spMk id="5" creationId="{46078AEA-B4B8-4950-952D-574AF746204C}"/>
          </ac:spMkLst>
        </pc:spChg>
        <pc:spChg chg="add del mod">
          <ac:chgData name="David Bodway" userId="4672df95-204b-4192-af72-14110f221b1f" providerId="ADAL" clId="{39937A57-0DBD-48C5-AD8A-902B67616C75}" dt="2020-02-03T21:45:36.223" v="373"/>
          <ac:spMkLst>
            <pc:docMk/>
            <pc:sldMk cId="2035202715" sldId="260"/>
            <ac:spMk id="6" creationId="{3FE97025-89B9-4BE3-B331-E98AB3A56FC4}"/>
          </ac:spMkLst>
        </pc:spChg>
        <pc:spChg chg="del">
          <ac:chgData name="David Bodway" userId="4672df95-204b-4192-af72-14110f221b1f" providerId="ADAL" clId="{39937A57-0DBD-48C5-AD8A-902B67616C75}" dt="2020-02-03T21:45:23.653" v="369"/>
          <ac:spMkLst>
            <pc:docMk/>
            <pc:sldMk cId="2035202715" sldId="260"/>
            <ac:spMk id="10" creationId="{00000000-0000-0000-0000-000000000000}"/>
          </ac:spMkLst>
        </pc:spChg>
        <pc:graphicFrameChg chg="del">
          <ac:chgData name="David Bodway" userId="4672df95-204b-4192-af72-14110f221b1f" providerId="ADAL" clId="{39937A57-0DBD-48C5-AD8A-902B67616C75}" dt="2020-02-03T21:45:28.612" v="371"/>
          <ac:graphicFrameMkLst>
            <pc:docMk/>
            <pc:sldMk cId="2035202715" sldId="260"/>
            <ac:graphicFrameMk id="12" creationId="{00000000-0000-0000-0000-000000000000}"/>
          </ac:graphicFrameMkLst>
        </pc:graphicFrameChg>
        <pc:graphicFrameChg chg="del">
          <ac:chgData name="David Bodway" userId="4672df95-204b-4192-af72-14110f221b1f" providerId="ADAL" clId="{39937A57-0DBD-48C5-AD8A-902B67616C75}" dt="2020-02-03T21:45:39.514" v="374"/>
          <ac:graphicFrameMkLst>
            <pc:docMk/>
            <pc:sldMk cId="2035202715" sldId="260"/>
            <ac:graphicFrameMk id="13" creationId="{00000000-0000-0000-0000-000000000000}"/>
          </ac:graphicFrameMkLst>
        </pc:graphicFrameChg>
        <pc:graphicFrameChg chg="del">
          <ac:chgData name="David Bodway" userId="4672df95-204b-4192-af72-14110f221b1f" providerId="ADAL" clId="{39937A57-0DBD-48C5-AD8A-902B67616C75}" dt="2020-02-03T21:45:26.337" v="370"/>
          <ac:graphicFrameMkLst>
            <pc:docMk/>
            <pc:sldMk cId="2035202715" sldId="260"/>
            <ac:graphicFrameMk id="14" creationId="{00000000-0000-0000-0000-000000000000}"/>
          </ac:graphicFrameMkLst>
        </pc:graphicFrameChg>
        <pc:picChg chg="add mod">
          <ac:chgData name="David Bodway" userId="4672df95-204b-4192-af72-14110f221b1f" providerId="ADAL" clId="{39937A57-0DBD-48C5-AD8A-902B67616C75}" dt="2020-02-03T21:45:55.351" v="376" actId="1076"/>
          <ac:picMkLst>
            <pc:docMk/>
            <pc:sldMk cId="2035202715" sldId="260"/>
            <ac:picMk id="7" creationId="{9CE8C7C9-DEBD-4938-9A2A-ADC49658E38C}"/>
          </ac:picMkLst>
        </pc:picChg>
      </pc:sldChg>
      <pc:sldChg chg="addSp delSp modSp setBg">
        <pc:chgData name="David Bodway" userId="4672df95-204b-4192-af72-14110f221b1f" providerId="ADAL" clId="{39937A57-0DBD-48C5-AD8A-902B67616C75}" dt="2020-02-03T21:33:29.339" v="173"/>
        <pc:sldMkLst>
          <pc:docMk/>
          <pc:sldMk cId="241500925" sldId="261"/>
        </pc:sldMkLst>
        <pc:spChg chg="mod">
          <ac:chgData name="David Bodway" userId="4672df95-204b-4192-af72-14110f221b1f" providerId="ADAL" clId="{39937A57-0DBD-48C5-AD8A-902B67616C75}" dt="2020-02-03T21:32:04.948" v="165" actId="20577"/>
          <ac:spMkLst>
            <pc:docMk/>
            <pc:sldMk cId="241500925" sldId="261"/>
            <ac:spMk id="2" creationId="{00000000-0000-0000-0000-000000000000}"/>
          </ac:spMkLst>
        </pc:spChg>
        <pc:graphicFrameChg chg="del">
          <ac:chgData name="David Bodway" userId="4672df95-204b-4192-af72-14110f221b1f" providerId="ADAL" clId="{39937A57-0DBD-48C5-AD8A-902B67616C75}" dt="2020-02-03T21:31:14.581" v="129" actId="478"/>
          <ac:graphicFrameMkLst>
            <pc:docMk/>
            <pc:sldMk cId="241500925" sldId="261"/>
            <ac:graphicFrameMk id="7" creationId="{00000000-0000-0000-0000-000000000000}"/>
          </ac:graphicFrameMkLst>
        </pc:graphicFrameChg>
        <pc:picChg chg="add mod">
          <ac:chgData name="David Bodway" userId="4672df95-204b-4192-af72-14110f221b1f" providerId="ADAL" clId="{39937A57-0DBD-48C5-AD8A-902B67616C75}" dt="2020-02-03T21:32:13.164" v="166" actId="1076"/>
          <ac:picMkLst>
            <pc:docMk/>
            <pc:sldMk cId="241500925" sldId="261"/>
            <ac:picMk id="5" creationId="{8B57B90C-CBEB-4561-BC45-39949F6D5F24}"/>
          </ac:picMkLst>
        </pc:picChg>
      </pc:sldChg>
      <pc:sldChg chg="addSp delSp modSp setBg modNotesTx">
        <pc:chgData name="David Bodway" userId="4672df95-204b-4192-af72-14110f221b1f" providerId="ADAL" clId="{39937A57-0DBD-48C5-AD8A-902B67616C75}" dt="2020-02-03T21:57:44.964" v="511" actId="20577"/>
        <pc:sldMkLst>
          <pc:docMk/>
          <pc:sldMk cId="4057344276" sldId="262"/>
        </pc:sldMkLst>
        <pc:spChg chg="add del mod">
          <ac:chgData name="David Bodway" userId="4672df95-204b-4192-af72-14110f221b1f" providerId="ADAL" clId="{39937A57-0DBD-48C5-AD8A-902B67616C75}" dt="2020-02-03T21:35:24.099" v="216" actId="478"/>
          <ac:spMkLst>
            <pc:docMk/>
            <pc:sldMk cId="4057344276" sldId="262"/>
            <ac:spMk id="3" creationId="{E6DD2DC9-8CC9-4A27-94DD-4B7977860ECF}"/>
          </ac:spMkLst>
        </pc:spChg>
        <pc:spChg chg="mod">
          <ac:chgData name="David Bodway" userId="4672df95-204b-4192-af72-14110f221b1f" providerId="ADAL" clId="{39937A57-0DBD-48C5-AD8A-902B67616C75}" dt="2020-02-03T21:52:02.228" v="402" actId="1076"/>
          <ac:spMkLst>
            <pc:docMk/>
            <pc:sldMk cId="4057344276" sldId="262"/>
            <ac:spMk id="6" creationId="{00000000-0000-0000-0000-000000000000}"/>
          </ac:spMkLst>
        </pc:spChg>
        <pc:spChg chg="del mod">
          <ac:chgData name="David Bodway" userId="4672df95-204b-4192-af72-14110f221b1f" providerId="ADAL" clId="{39937A57-0DBD-48C5-AD8A-902B67616C75}" dt="2020-02-03T21:35:16.190" v="214" actId="478"/>
          <ac:spMkLst>
            <pc:docMk/>
            <pc:sldMk cId="4057344276" sldId="262"/>
            <ac:spMk id="7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35:21.735" v="215" actId="478"/>
          <ac:spMkLst>
            <pc:docMk/>
            <pc:sldMk cId="4057344276" sldId="262"/>
            <ac:spMk id="9" creationId="{9069B822-7CAD-4C0E-9E6B-4CA8BA3E7B6F}"/>
          </ac:spMkLst>
        </pc:spChg>
        <pc:spChg chg="add mod">
          <ac:chgData name="David Bodway" userId="4672df95-204b-4192-af72-14110f221b1f" providerId="ADAL" clId="{39937A57-0DBD-48C5-AD8A-902B67616C75}" dt="2020-02-03T21:52:12.258" v="405" actId="1076"/>
          <ac:spMkLst>
            <pc:docMk/>
            <pc:sldMk cId="4057344276" sldId="262"/>
            <ac:spMk id="11" creationId="{7B2D5501-F143-464A-9AD5-7CFD12EF19C6}"/>
          </ac:spMkLst>
        </pc:spChg>
        <pc:graphicFrameChg chg="del">
          <ac:chgData name="David Bodway" userId="4672df95-204b-4192-af72-14110f221b1f" providerId="ADAL" clId="{39937A57-0DBD-48C5-AD8A-902B67616C75}" dt="2020-02-03T21:35:11.428" v="212" actId="478"/>
          <ac:graphicFrameMkLst>
            <pc:docMk/>
            <pc:sldMk cId="4057344276" sldId="262"/>
            <ac:graphicFrameMk id="5" creationId="{00000000-0000-0000-0000-000000000000}"/>
          </ac:graphicFrameMkLst>
        </pc:graphicFrameChg>
        <pc:picChg chg="add mod">
          <ac:chgData name="David Bodway" userId="4672df95-204b-4192-af72-14110f221b1f" providerId="ADAL" clId="{39937A57-0DBD-48C5-AD8A-902B67616C75}" dt="2020-02-03T21:52:05.042" v="403" actId="1076"/>
          <ac:picMkLst>
            <pc:docMk/>
            <pc:sldMk cId="4057344276" sldId="262"/>
            <ac:picMk id="10" creationId="{91C832FD-EE71-46F9-9CD2-2733999E7D07}"/>
          </ac:picMkLst>
        </pc:picChg>
        <pc:picChg chg="add mod">
          <ac:chgData name="David Bodway" userId="4672df95-204b-4192-af72-14110f221b1f" providerId="ADAL" clId="{39937A57-0DBD-48C5-AD8A-902B67616C75}" dt="2020-02-03T21:52:09.358" v="404" actId="1076"/>
          <ac:picMkLst>
            <pc:docMk/>
            <pc:sldMk cId="4057344276" sldId="262"/>
            <ac:picMk id="12" creationId="{2BE3109E-EB0F-4F48-8EA0-B68CAE2BE3B8}"/>
          </ac:picMkLst>
        </pc:picChg>
      </pc:sldChg>
      <pc:sldChg chg="addSp delSp modSp del setBg modNotesTx">
        <pc:chgData name="David Bodway" userId="4672df95-204b-4192-af72-14110f221b1f" providerId="ADAL" clId="{39937A57-0DBD-48C5-AD8A-902B67616C75}" dt="2020-02-03T21:49:22.686" v="401" actId="2696"/>
        <pc:sldMkLst>
          <pc:docMk/>
          <pc:sldMk cId="713979370" sldId="263"/>
        </pc:sldMkLst>
        <pc:spChg chg="mod">
          <ac:chgData name="David Bodway" userId="4672df95-204b-4192-af72-14110f221b1f" providerId="ADAL" clId="{39937A57-0DBD-48C5-AD8A-902B67616C75}" dt="2020-02-03T21:36:43.820" v="254" actId="14100"/>
          <ac:spMkLst>
            <pc:docMk/>
            <pc:sldMk cId="713979370" sldId="263"/>
            <ac:spMk id="2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37:09.862" v="257"/>
          <ac:spMkLst>
            <pc:docMk/>
            <pc:sldMk cId="713979370" sldId="263"/>
            <ac:spMk id="4" creationId="{37BE9979-D661-43F9-BC0E-15A378E57312}"/>
          </ac:spMkLst>
        </pc:spChg>
        <pc:graphicFrameChg chg="del modGraphic">
          <ac:chgData name="David Bodway" userId="4672df95-204b-4192-af72-14110f221b1f" providerId="ADAL" clId="{39937A57-0DBD-48C5-AD8A-902B67616C75}" dt="2020-02-03T21:36:50.220" v="256" actId="478"/>
          <ac:graphicFrameMkLst>
            <pc:docMk/>
            <pc:sldMk cId="713979370" sldId="263"/>
            <ac:graphicFrameMk id="7" creationId="{00000000-0000-0000-0000-000000000000}"/>
          </ac:graphicFrameMkLst>
        </pc:graphicFrameChg>
        <pc:picChg chg="add mod">
          <ac:chgData name="David Bodway" userId="4672df95-204b-4192-af72-14110f221b1f" providerId="ADAL" clId="{39937A57-0DBD-48C5-AD8A-902B67616C75}" dt="2020-02-03T21:38:02.555" v="262" actId="1076"/>
          <ac:picMkLst>
            <pc:docMk/>
            <pc:sldMk cId="713979370" sldId="263"/>
            <ac:picMk id="6" creationId="{8DD4C065-9A63-4096-8A72-1DBDD680098E}"/>
          </ac:picMkLst>
        </pc:picChg>
      </pc:sldChg>
      <pc:sldChg chg="addSp delSp modSp setBg modNotesTx">
        <pc:chgData name="David Bodway" userId="4672df95-204b-4192-af72-14110f221b1f" providerId="ADAL" clId="{39937A57-0DBD-48C5-AD8A-902B67616C75}" dt="2020-02-03T21:44:49.382" v="356" actId="1076"/>
        <pc:sldMkLst>
          <pc:docMk/>
          <pc:sldMk cId="911900394" sldId="264"/>
        </pc:sldMkLst>
        <pc:spChg chg="mod">
          <ac:chgData name="David Bodway" userId="4672df95-204b-4192-af72-14110f221b1f" providerId="ADAL" clId="{39937A57-0DBD-48C5-AD8A-902B67616C75}" dt="2020-02-03T21:44:49.382" v="356" actId="1076"/>
          <ac:spMkLst>
            <pc:docMk/>
            <pc:sldMk cId="911900394" sldId="264"/>
            <ac:spMk id="2" creationId="{00000000-0000-0000-0000-000000000000}"/>
          </ac:spMkLst>
        </pc:spChg>
        <pc:spChg chg="add del mod">
          <ac:chgData name="David Bodway" userId="4672df95-204b-4192-af72-14110f221b1f" providerId="ADAL" clId="{39937A57-0DBD-48C5-AD8A-902B67616C75}" dt="2020-02-03T21:42:31.994" v="321" actId="478"/>
          <ac:spMkLst>
            <pc:docMk/>
            <pc:sldMk cId="911900394" sldId="264"/>
            <ac:spMk id="4" creationId="{3F00DD1D-160F-40C0-A66E-213DA469D4A3}"/>
          </ac:spMkLst>
        </pc:spChg>
        <pc:spChg chg="add mod">
          <ac:chgData name="David Bodway" userId="4672df95-204b-4192-af72-14110f221b1f" providerId="ADAL" clId="{39937A57-0DBD-48C5-AD8A-902B67616C75}" dt="2020-02-03T21:44:15.946" v="353" actId="14100"/>
          <ac:spMkLst>
            <pc:docMk/>
            <pc:sldMk cId="911900394" sldId="264"/>
            <ac:spMk id="11" creationId="{292E9292-291F-4435-80DE-C0F8FEDA294F}"/>
          </ac:spMkLst>
        </pc:spChg>
        <pc:graphicFrameChg chg="del">
          <ac:chgData name="David Bodway" userId="4672df95-204b-4192-af72-14110f221b1f" providerId="ADAL" clId="{39937A57-0DBD-48C5-AD8A-902B67616C75}" dt="2020-02-03T21:42:23.379" v="319" actId="478"/>
          <ac:graphicFrameMkLst>
            <pc:docMk/>
            <pc:sldMk cId="911900394" sldId="264"/>
            <ac:graphicFrameMk id="8" creationId="{00000000-0000-0000-0000-000000000000}"/>
          </ac:graphicFrameMkLst>
        </pc:graphicFrameChg>
        <pc:graphicFrameChg chg="del">
          <ac:chgData name="David Bodway" userId="4672df95-204b-4192-af72-14110f221b1f" providerId="ADAL" clId="{39937A57-0DBD-48C5-AD8A-902B67616C75}" dt="2020-02-03T21:42:29.492" v="320" actId="478"/>
          <ac:graphicFrameMkLst>
            <pc:docMk/>
            <pc:sldMk cId="911900394" sldId="264"/>
            <ac:graphicFrameMk id="9" creationId="{00000000-0000-0000-0000-000000000000}"/>
          </ac:graphicFrameMkLst>
        </pc:graphicFrameChg>
        <pc:graphicFrameChg chg="del">
          <ac:chgData name="David Bodway" userId="4672df95-204b-4192-af72-14110f221b1f" providerId="ADAL" clId="{39937A57-0DBD-48C5-AD8A-902B67616C75}" dt="2020-02-03T21:42:18.190" v="318" actId="478"/>
          <ac:graphicFrameMkLst>
            <pc:docMk/>
            <pc:sldMk cId="911900394" sldId="264"/>
            <ac:graphicFrameMk id="10" creationId="{00000000-0000-0000-0000-000000000000}"/>
          </ac:graphicFrameMkLst>
        </pc:graphicFrameChg>
        <pc:picChg chg="add mod">
          <ac:chgData name="David Bodway" userId="4672df95-204b-4192-af72-14110f221b1f" providerId="ADAL" clId="{39937A57-0DBD-48C5-AD8A-902B67616C75}" dt="2020-02-03T21:42:56.633" v="324" actId="1076"/>
          <ac:picMkLst>
            <pc:docMk/>
            <pc:sldMk cId="911900394" sldId="264"/>
            <ac:picMk id="6" creationId="{A25110D9-8E36-41A3-A9F6-F5A41DD9E877}"/>
          </ac:picMkLst>
        </pc:picChg>
        <pc:picChg chg="add mod">
          <ac:chgData name="David Bodway" userId="4672df95-204b-4192-af72-14110f221b1f" providerId="ADAL" clId="{39937A57-0DBD-48C5-AD8A-902B67616C75}" dt="2020-02-03T21:44:05.792" v="351" actId="1076"/>
          <ac:picMkLst>
            <pc:docMk/>
            <pc:sldMk cId="911900394" sldId="264"/>
            <ac:picMk id="7" creationId="{796A01F8-1A38-4EA3-A5ED-56355807E8A5}"/>
          </ac:picMkLst>
        </pc:picChg>
      </pc:sldChg>
      <pc:sldChg chg="addSp delSp modSp setBg">
        <pc:chgData name="David Bodway" userId="4672df95-204b-4192-af72-14110f221b1f" providerId="ADAL" clId="{39937A57-0DBD-48C5-AD8A-902B67616C75}" dt="2020-02-03T21:46:11.130" v="378"/>
        <pc:sldMkLst>
          <pc:docMk/>
          <pc:sldMk cId="2449649457" sldId="265"/>
        </pc:sldMkLst>
        <pc:spChg chg="add del mod">
          <ac:chgData name="David Bodway" userId="4672df95-204b-4192-af72-14110f221b1f" providerId="ADAL" clId="{39937A57-0DBD-48C5-AD8A-902B67616C75}" dt="2020-02-03T21:23:55.257" v="26"/>
          <ac:spMkLst>
            <pc:docMk/>
            <pc:sldMk cId="2449649457" sldId="265"/>
            <ac:spMk id="2" creationId="{141098B5-AE1B-4CA1-A457-499CA05F9FDF}"/>
          </ac:spMkLst>
        </pc:spChg>
        <pc:spChg chg="mod">
          <ac:chgData name="David Bodway" userId="4672df95-204b-4192-af72-14110f221b1f" providerId="ADAL" clId="{39937A57-0DBD-48C5-AD8A-902B67616C75}" dt="2020-02-03T21:21:48.291" v="25" actId="1076"/>
          <ac:spMkLst>
            <pc:docMk/>
            <pc:sldMk cId="2449649457" sldId="265"/>
            <ac:spMk id="6" creationId="{00000000-0000-0000-0000-000000000000}"/>
          </ac:spMkLst>
        </pc:spChg>
        <pc:picChg chg="add mod">
          <ac:chgData name="David Bodway" userId="4672df95-204b-4192-af72-14110f221b1f" providerId="ADAL" clId="{39937A57-0DBD-48C5-AD8A-902B67616C75}" dt="2020-02-03T21:24:09.217" v="29" actId="14100"/>
          <ac:picMkLst>
            <pc:docMk/>
            <pc:sldMk cId="2449649457" sldId="265"/>
            <ac:picMk id="3" creationId="{B13338E8-F310-4E36-8F53-DA3457D51F8F}"/>
          </ac:picMkLst>
        </pc:picChg>
        <pc:picChg chg="del">
          <ac:chgData name="David Bodway" userId="4672df95-204b-4192-af72-14110f221b1f" providerId="ADAL" clId="{39937A57-0DBD-48C5-AD8A-902B67616C75}" dt="2020-02-03T21:20:52.972" v="7"/>
          <ac:picMkLst>
            <pc:docMk/>
            <pc:sldMk cId="2449649457" sldId="265"/>
            <ac:picMk id="8" creationId="{00000000-0000-0000-0000-000000000000}"/>
          </ac:picMkLst>
        </pc:picChg>
      </pc:sldChg>
      <pc:sldChg chg="setBg">
        <pc:chgData name="David Bodway" userId="4672df95-204b-4192-af72-14110f221b1f" providerId="ADAL" clId="{39937A57-0DBD-48C5-AD8A-902B67616C75}" dt="2020-02-03T21:46:17.041" v="379"/>
        <pc:sldMkLst>
          <pc:docMk/>
          <pc:sldMk cId="624991697" sldId="266"/>
        </pc:sldMkLst>
      </pc:sldChg>
      <pc:sldChg chg="addSp delSp modSp add">
        <pc:chgData name="David Bodway" userId="4672df95-204b-4192-af72-14110f221b1f" providerId="ADAL" clId="{39937A57-0DBD-48C5-AD8A-902B67616C75}" dt="2020-02-03T21:47:22.926" v="400" actId="1076"/>
        <pc:sldMkLst>
          <pc:docMk/>
          <pc:sldMk cId="1290950663" sldId="267"/>
        </pc:sldMkLst>
        <pc:spChg chg="mod">
          <ac:chgData name="David Bodway" userId="4672df95-204b-4192-af72-14110f221b1f" providerId="ADAL" clId="{39937A57-0DBD-48C5-AD8A-902B67616C75}" dt="2020-02-03T21:46:54.033" v="397" actId="20577"/>
          <ac:spMkLst>
            <pc:docMk/>
            <pc:sldMk cId="1290950663" sldId="267"/>
            <ac:spMk id="2" creationId="{00000000-0000-0000-0000-000000000000}"/>
          </ac:spMkLst>
        </pc:spChg>
        <pc:picChg chg="add mod">
          <ac:chgData name="David Bodway" userId="4672df95-204b-4192-af72-14110f221b1f" providerId="ADAL" clId="{39937A57-0DBD-48C5-AD8A-902B67616C75}" dt="2020-02-03T21:47:22.926" v="400" actId="1076"/>
          <ac:picMkLst>
            <pc:docMk/>
            <pc:sldMk cId="1290950663" sldId="267"/>
            <ac:picMk id="3" creationId="{1E43D23E-BAFB-4946-8D2A-E81D92A65FAD}"/>
          </ac:picMkLst>
        </pc:picChg>
        <pc:picChg chg="del">
          <ac:chgData name="David Bodway" userId="4672df95-204b-4192-af72-14110f221b1f" providerId="ADAL" clId="{39937A57-0DBD-48C5-AD8A-902B67616C75}" dt="2020-02-03T21:47:04.895" v="398"/>
          <ac:picMkLst>
            <pc:docMk/>
            <pc:sldMk cId="1290950663" sldId="267"/>
            <ac:picMk id="7" creationId="{9CE8C7C9-DEBD-4938-9A2A-ADC49658E38C}"/>
          </ac:picMkLst>
        </pc:picChg>
      </pc:sldChg>
      <pc:sldChg chg="add del">
        <pc:chgData name="David Bodway" userId="4672df95-204b-4192-af72-14110f221b1f" providerId="ADAL" clId="{39937A57-0DBD-48C5-AD8A-902B67616C75}" dt="2020-02-03T21:46:42.073" v="382" actId="2696"/>
        <pc:sldMkLst>
          <pc:docMk/>
          <pc:sldMk cId="3169546370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8434C1D-88C1-4197-A08B-7CFCCAE6F5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32DF466-9A69-4975-9667-28D6E89AB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4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Cost of projects have not increased.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8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DF466-9A69-4975-9667-28D6E89AB5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27" y="2001839"/>
            <a:ext cx="10363200" cy="803297"/>
          </a:xfrm>
        </p:spPr>
        <p:txBody>
          <a:bodyPr anchor="t" anchorCtr="0">
            <a:sp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611" y="3663831"/>
            <a:ext cx="3482920" cy="39241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3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771611" y="6004913"/>
            <a:ext cx="1896476" cy="56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3067222" y="6004913"/>
            <a:ext cx="1896476" cy="56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5351849" y="6004913"/>
            <a:ext cx="1896476" cy="5688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0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4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01981" y="1464817"/>
            <a:ext cx="10572047" cy="4110361"/>
          </a:xfrm>
          <a:prstGeom prst="rect">
            <a:avLst/>
          </a:prstGeom>
        </p:spPr>
        <p:txBody>
          <a:bodyPr/>
          <a:lstStyle>
            <a:lvl2pPr marL="230188" indent="-95250">
              <a:defRPr/>
            </a:lvl2pPr>
            <a:lvl3pPr marL="346075" indent="-90488">
              <a:defRPr/>
            </a:lvl3pPr>
            <a:lvl4pPr marL="461963" indent="-90488">
              <a:defRPr/>
            </a:lvl4pPr>
            <a:lvl5pPr marL="568325" indent="-90488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449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750076"/>
            <a:ext cx="10363200" cy="803297"/>
          </a:xfrm>
        </p:spPr>
        <p:txBody>
          <a:bodyPr anchor="t" anchorCtr="0">
            <a:spAutoFit/>
          </a:bodyPr>
          <a:lstStyle>
            <a:lvl1pPr algn="ctr">
              <a:defRPr sz="5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4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56" y="2105020"/>
            <a:ext cx="3814289" cy="923330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2515" y="1401422"/>
            <a:ext cx="5188087" cy="323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spc="300">
                <a:solidFill>
                  <a:schemeClr val="tx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1"/>
          </p:nvPr>
        </p:nvSpPr>
        <p:spPr>
          <a:xfrm>
            <a:off x="5382514" y="3736849"/>
            <a:ext cx="5188087" cy="323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spc="300">
                <a:solidFill>
                  <a:schemeClr val="tx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5382513" y="2035767"/>
            <a:ext cx="2556256" cy="1269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3pPr marL="0" indent="0">
              <a:buNone/>
              <a:defRPr sz="1100"/>
            </a:lvl3pPr>
            <a:lvl4pPr marL="0" indent="0">
              <a:buNone/>
              <a:defRPr sz="1100"/>
            </a:lvl4pPr>
            <a:lvl5pPr marL="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5382513" y="4376097"/>
            <a:ext cx="2556256" cy="1269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3pPr marL="0" indent="0">
              <a:buNone/>
              <a:defRPr sz="1100"/>
            </a:lvl3pPr>
            <a:lvl4pPr marL="0" indent="0">
              <a:buNone/>
              <a:defRPr sz="1100"/>
            </a:lvl4pPr>
            <a:lvl5pPr marL="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76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yp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79" y="2016603"/>
            <a:ext cx="5494021" cy="1092607"/>
          </a:xfrm>
          <a:prstGeom prst="rect">
            <a:avLst/>
          </a:prstGeom>
        </p:spPr>
        <p:txBody>
          <a:bodyPr wrap="square"/>
          <a:lstStyle>
            <a:lvl1pPr indent="-91440">
              <a:defRPr sz="1100"/>
            </a:lvl1pPr>
            <a:lvl3pPr indent="-91440">
              <a:defRPr sz="1100"/>
            </a:lvl3pPr>
            <a:lvl4pPr indent="-91440">
              <a:defRPr sz="1100"/>
            </a:lvl4pPr>
            <a:lvl5pPr indent="-91440"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9159789" y="6584715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6726681" y="2311429"/>
            <a:ext cx="4866216" cy="2393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21315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980" y="1867191"/>
            <a:ext cx="5181600" cy="9848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  <a:lvl2pPr marL="320040" indent="0">
              <a:buFontTx/>
              <a:buNone/>
              <a:defRPr/>
            </a:lvl2pPr>
            <a:lvl3pPr marL="502920" indent="0">
              <a:buFontTx/>
              <a:buNone/>
              <a:defRPr/>
            </a:lvl3pPr>
            <a:lvl4pPr marL="777240" indent="0"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70474" y="1867191"/>
            <a:ext cx="5266113" cy="9848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  <a:lvl2pPr marL="320040" indent="0">
              <a:buFontTx/>
              <a:buNone/>
              <a:defRPr/>
            </a:lvl2pPr>
            <a:lvl3pPr marL="502920" indent="0">
              <a:buFontTx/>
              <a:buNone/>
              <a:defRPr/>
            </a:lvl3pPr>
            <a:lvl4pPr marL="777240" indent="0">
              <a:buFontTx/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595494" y="1636358"/>
            <a:ext cx="5188087" cy="2308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300">
                <a:solidFill>
                  <a:schemeClr val="accent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370474" y="1636358"/>
            <a:ext cx="5188087" cy="2308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300">
                <a:solidFill>
                  <a:schemeClr val="accent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63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1"/>
          </p:nvPr>
        </p:nvSpPr>
        <p:spPr>
          <a:xfrm>
            <a:off x="601134" y="1447800"/>
            <a:ext cx="10862733" cy="1803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5047" y="6613931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05047" y="6613931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08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4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415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56" y="2105020"/>
            <a:ext cx="3814289" cy="923330"/>
          </a:xfrm>
        </p:spPr>
        <p:txBody>
          <a:bodyPr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2515" y="1401422"/>
            <a:ext cx="5188087" cy="323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spc="300">
                <a:solidFill>
                  <a:schemeClr val="tx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1"/>
          </p:nvPr>
        </p:nvSpPr>
        <p:spPr>
          <a:xfrm>
            <a:off x="5382514" y="3736849"/>
            <a:ext cx="5188087" cy="323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 spc="300">
                <a:solidFill>
                  <a:schemeClr val="tx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5382513" y="2035767"/>
            <a:ext cx="5188089" cy="1703030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 2" panose="05020102010507070707" pitchFamily="18" charset="2"/>
              <a:buChar char="Ã"/>
              <a:defRPr sz="1100"/>
            </a:lvl1pPr>
            <a:lvl2pPr marL="230188" indent="-114300">
              <a:buFont typeface="Arial" panose="020B0604020202020204" pitchFamily="34" charset="0"/>
              <a:buChar char="•"/>
              <a:defRPr/>
            </a:lvl2pPr>
            <a:lvl3pPr marL="284163" indent="-109538">
              <a:buFont typeface="Arial" panose="020B0604020202020204" pitchFamily="34" charset="0"/>
              <a:buChar char="•"/>
              <a:defRPr sz="1100"/>
            </a:lvl3pPr>
            <a:lvl4pPr marL="346075" indent="-115888">
              <a:buFont typeface="Arial" panose="020B0604020202020204" pitchFamily="34" charset="0"/>
              <a:buChar char="•"/>
              <a:defRPr sz="1100"/>
            </a:lvl4pPr>
            <a:lvl5pPr marL="400050" indent="-115888"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5382513" y="4376097"/>
            <a:ext cx="5188088" cy="1703030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 2" panose="05020102010507070707" pitchFamily="18" charset="2"/>
              <a:buChar char="Ã"/>
              <a:defRPr sz="1100"/>
            </a:lvl1pPr>
            <a:lvl2pPr marL="230188" indent="-114300">
              <a:buFont typeface="Arial" panose="020B0604020202020204" pitchFamily="34" charset="0"/>
              <a:buChar char="•"/>
              <a:defRPr/>
            </a:lvl2pPr>
            <a:lvl3pPr marL="346075" indent="-115888">
              <a:buFont typeface="Arial" panose="020B0604020202020204" pitchFamily="34" charset="0"/>
              <a:buChar char="•"/>
              <a:defRPr sz="1100"/>
            </a:lvl3pPr>
            <a:lvl4pPr marL="461963" indent="-115888">
              <a:buFont typeface="Arial" panose="020B0604020202020204" pitchFamily="34" charset="0"/>
              <a:buChar char="•"/>
              <a:defRPr sz="1100"/>
            </a:lvl4pPr>
            <a:lvl5pPr marL="568325" indent="-109538"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89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65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42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750076"/>
            <a:ext cx="10363200" cy="803297"/>
          </a:xfrm>
        </p:spPr>
        <p:txBody>
          <a:bodyPr anchor="t" anchorCtr="0">
            <a:spAutoFit/>
          </a:bodyPr>
          <a:lstStyle>
            <a:lvl1pPr algn="ctr">
              <a:defRPr sz="5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5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27" y="2001839"/>
            <a:ext cx="10363200" cy="803297"/>
          </a:xfrm>
        </p:spPr>
        <p:txBody>
          <a:bodyPr anchor="t" anchorCtr="0">
            <a:sp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611" y="3663831"/>
            <a:ext cx="3482920" cy="39241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3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771611" y="6004913"/>
            <a:ext cx="1896476" cy="56888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3067222" y="6004913"/>
            <a:ext cx="1896476" cy="56888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5351849" y="6004913"/>
            <a:ext cx="1896476" cy="56888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1pPr>
            <a:lvl2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2pPr>
            <a:lvl3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3pPr>
            <a:lvl4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4pPr>
            <a:lvl5pPr marL="0" indent="0">
              <a:lnSpc>
                <a:spcPct val="100000"/>
              </a:lnSpc>
              <a:buFontTx/>
              <a:buNone/>
              <a:defRPr sz="1000" b="0" i="0">
                <a:latin typeface="Soleil Light" charset="0"/>
                <a:ea typeface="Soleil Light" charset="0"/>
                <a:cs typeface="Soleil Ligh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25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27" y="2001839"/>
            <a:ext cx="10363200" cy="803297"/>
          </a:xfrm>
        </p:spPr>
        <p:txBody>
          <a:bodyPr anchor="t" anchorCtr="0">
            <a:sp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611" y="3663831"/>
            <a:ext cx="3482920" cy="39241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3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67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1"/>
          </p:nvPr>
        </p:nvSpPr>
        <p:spPr>
          <a:xfrm>
            <a:off x="601134" y="1447800"/>
            <a:ext cx="10862733" cy="1803400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705047" y="6613931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321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64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07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80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7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p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79" y="2016603"/>
            <a:ext cx="5494021" cy="1143903"/>
          </a:xfrm>
          <a:prstGeom prst="rect">
            <a:avLst/>
          </a:prstGeom>
        </p:spPr>
        <p:txBody>
          <a:bodyPr wrap="square"/>
          <a:lstStyle>
            <a:lvl1pPr marL="90488" indent="-90488">
              <a:defRPr sz="1100"/>
            </a:lvl1pPr>
            <a:lvl2pPr marL="168275" indent="90488">
              <a:defRPr/>
            </a:lvl2pPr>
            <a:lvl3pPr indent="-91440">
              <a:defRPr sz="1100"/>
            </a:lvl3pPr>
            <a:lvl4pPr indent="-91440">
              <a:defRPr sz="1100"/>
            </a:lvl4pPr>
            <a:lvl5pPr indent="-91440"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9159789" y="6584715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2"/>
          </p:nvPr>
        </p:nvSpPr>
        <p:spPr>
          <a:xfrm>
            <a:off x="6726681" y="2311429"/>
            <a:ext cx="4866216" cy="23939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53368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14400" y="2750076"/>
            <a:ext cx="10363200" cy="803297"/>
          </a:xfrm>
        </p:spPr>
        <p:txBody>
          <a:bodyPr anchor="t" anchorCtr="0">
            <a:spAutoFit/>
          </a:bodyPr>
          <a:lstStyle>
            <a:lvl1pPr algn="ctr">
              <a:defRPr sz="5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3301197" y="2805077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947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D3C370-4196-4FB7-BFEC-7CAA76FE1FCD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040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998-A487-4A5D-BFE7-4C17AA97E013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46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F508A-01A8-48F7-8301-12C24F4E0DAF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2729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CCC-C333-4B4A-B52F-4126531BF8D0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222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B5E-52F7-4534-9920-EC94C9E329A1}" type="datetime1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2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E9B2-0526-4F34-AC90-DE76A435FD5C}" type="datetime1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8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4082-AD96-4431-82D1-1F49D715823F}" type="datetime1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386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442B2B-0693-4350-A4CF-54470C663751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3605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718D9-CA09-4417-999D-A22809B2FB26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82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980" y="1867191"/>
            <a:ext cx="5181600" cy="9848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  <a:lvl2pPr marL="320040" indent="0">
              <a:buFontTx/>
              <a:buNone/>
              <a:defRPr sz="900"/>
            </a:lvl2pPr>
            <a:lvl3pPr marL="502920" indent="0">
              <a:buFontTx/>
              <a:buNone/>
              <a:defRPr sz="900"/>
            </a:lvl3pPr>
            <a:lvl4pPr marL="777240" indent="0">
              <a:buFontTx/>
              <a:buNone/>
              <a:defRPr sz="9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70474" y="1867191"/>
            <a:ext cx="5266113" cy="9848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/>
            </a:lvl1pPr>
            <a:lvl2pPr marL="320040" indent="0">
              <a:buFontTx/>
              <a:buNone/>
              <a:defRPr sz="900"/>
            </a:lvl2pPr>
            <a:lvl3pPr marL="502920" indent="0">
              <a:buFontTx/>
              <a:buNone/>
              <a:defRPr sz="900"/>
            </a:lvl3pPr>
            <a:lvl4pPr marL="777240" indent="0">
              <a:buFontTx/>
              <a:buNone/>
              <a:defRPr sz="9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595494" y="1636358"/>
            <a:ext cx="5188087" cy="2308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300">
                <a:solidFill>
                  <a:schemeClr val="accent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370474" y="1636358"/>
            <a:ext cx="5188087" cy="2308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 i="0" spc="300">
                <a:solidFill>
                  <a:schemeClr val="accent2"/>
                </a:solidFill>
                <a:latin typeface="Soleil ExtraBold" charset="0"/>
                <a:ea typeface="Soleil ExtraBold" charset="0"/>
                <a:cs typeface="Soleil ExtraBold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179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E116-DA78-4397-8EBE-AD69AC48F2A4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46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FB85-62F5-41DA-BBB0-B94934CB4D9E}" type="datetime1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able Placeholder 10"/>
          <p:cNvSpPr>
            <a:spLocks noGrp="1"/>
          </p:cNvSpPr>
          <p:nvPr>
            <p:ph type="tbl" sz="quarter" idx="11"/>
          </p:nvPr>
        </p:nvSpPr>
        <p:spPr>
          <a:xfrm>
            <a:off x="601134" y="1447800"/>
            <a:ext cx="10862733" cy="1803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5047" y="6613931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05047" y="6613931"/>
            <a:ext cx="1219200" cy="9144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0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01134" y="1447800"/>
            <a:ext cx="10862733" cy="180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85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15498"/>
          </a:xfrm>
        </p:spPr>
        <p:txBody>
          <a:bodyPr anchor="t" anchorCtr="0">
            <a:sp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9148807" y="6601191"/>
            <a:ext cx="2743200" cy="153888"/>
          </a:xfrm>
          <a:prstGeom prst="rect">
            <a:avLst/>
          </a:prstGeom>
        </p:spPr>
        <p:txBody>
          <a:bodyPr/>
          <a:lstStyle/>
          <a:p>
            <a:fld id="{DF8096FD-41B5-2F46-9EA1-01A78F535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6611" y="3200207"/>
            <a:ext cx="10363200" cy="484748"/>
          </a:xfrm>
        </p:spPr>
        <p:txBody>
          <a:bodyPr anchor="t" anchorCtr="0">
            <a:sp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"/>
            <a:ext cx="12192000" cy="6015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2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980" y="1006089"/>
            <a:ext cx="10515600" cy="2492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1" y="6555026"/>
            <a:ext cx="1697473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ea typeface="Soleil" charset="0"/>
                <a:cs typeface="Soleil" charset="0"/>
              </a:rPr>
              <a:t>© PFM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345713" y="6555733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1000" smtClean="0">
                <a:solidFill>
                  <a:srgbClr val="000000"/>
                </a:solidFill>
                <a:ea typeface="Soleil" charset="0"/>
                <a:cs typeface="Soleil" charset="0"/>
              </a:rPr>
              <a:pPr algn="r"/>
              <a:t>‹#›</a:t>
            </a:fld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981" y="6555026"/>
            <a:ext cx="1697473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ea typeface="Soleil" charset="0"/>
                <a:cs typeface="Soleil" charset="0"/>
              </a:rPr>
              <a:t>© PFM</a:t>
            </a: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8345713" y="6555733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1000" smtClean="0">
                <a:solidFill>
                  <a:srgbClr val="000000"/>
                </a:solidFill>
                <a:ea typeface="Soleil" charset="0"/>
                <a:cs typeface="Soleil" charset="0"/>
              </a:rPr>
              <a:pPr algn="r"/>
              <a:t>‹#›</a:t>
            </a:fld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01981" y="6555026"/>
            <a:ext cx="1697473" cy="24622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ea typeface="Soleil" charset="0"/>
                <a:cs typeface="Soleil" charset="0"/>
              </a:rPr>
              <a:t>© PFM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345713" y="6555733"/>
            <a:ext cx="3657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05F1538-3331-E648-B801-7E18C85EB11D}" type="slidenum">
              <a:rPr lang="en-US" sz="1000" smtClean="0">
                <a:solidFill>
                  <a:srgbClr val="000000"/>
                </a:solidFill>
                <a:ea typeface="Soleil" charset="0"/>
                <a:cs typeface="Soleil" charset="0"/>
              </a:rPr>
              <a:pPr algn="r"/>
              <a:t>‹#›</a:t>
            </a:fld>
            <a:endParaRPr lang="en-US" sz="1000" dirty="0">
              <a:solidFill>
                <a:srgbClr val="000000"/>
              </a:solidFill>
              <a:ea typeface="Soleil" charset="0"/>
              <a:cs typeface="Solei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1981" y="1825625"/>
            <a:ext cx="10751820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6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7" r:id="rId26"/>
    <p:sldLayoutId id="2147483688" r:id="rId27"/>
    <p:sldLayoutId id="2147483689" r:id="rId28"/>
    <p:sldLayoutId id="2147483690" r:id="rId29"/>
    <p:sldLayoutId id="2147483691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b="1" i="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1pPr>
    </p:titleStyle>
    <p:bodyStyle>
      <a:lvl1pPr marL="168275" indent="-168275" algn="l" defTabSz="914400" rtl="0" eaLnBrk="1" latinLnBrk="0" hangingPunct="1">
        <a:lnSpc>
          <a:spcPct val="150000"/>
        </a:lnSpc>
        <a:spcBef>
          <a:spcPts val="400"/>
        </a:spcBef>
        <a:buClr>
          <a:schemeClr val="accent2"/>
        </a:buClr>
        <a:buFont typeface="Wingdings 2" panose="05020102010507070707" pitchFamily="18" charset="2"/>
        <a:buChar char="Ã"/>
        <a:defRPr sz="110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1pPr>
      <a:lvl2pPr marL="230188" indent="-95250" algn="l" defTabSz="914400" rtl="0" eaLnBrk="1" latinLnBrk="0" hangingPunct="1">
        <a:lnSpc>
          <a:spcPct val="150000"/>
        </a:lnSpc>
        <a:spcBef>
          <a:spcPts val="200"/>
        </a:spcBef>
        <a:buClr>
          <a:schemeClr val="accent2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2pPr>
      <a:lvl3pPr marL="346075" indent="-90488" algn="l" defTabSz="914400" rtl="0" eaLnBrk="1" latinLnBrk="0" hangingPunct="1">
        <a:lnSpc>
          <a:spcPct val="150000"/>
        </a:lnSpc>
        <a:spcBef>
          <a:spcPts val="400"/>
        </a:spcBef>
        <a:buClr>
          <a:schemeClr val="accent2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3pPr>
      <a:lvl4pPr marL="514350" indent="-90488" algn="l" defTabSz="914400" rtl="0" eaLnBrk="1" latinLnBrk="0" hangingPunct="1">
        <a:lnSpc>
          <a:spcPct val="150000"/>
        </a:lnSpc>
        <a:spcBef>
          <a:spcPts val="400"/>
        </a:spcBef>
        <a:buClr>
          <a:schemeClr val="accent2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4pPr>
      <a:lvl5pPr marL="630238" indent="-90488" algn="l" defTabSz="914400" rtl="0" eaLnBrk="1" latinLnBrk="0" hangingPunct="1">
        <a:lnSpc>
          <a:spcPct val="150000"/>
        </a:lnSpc>
        <a:spcBef>
          <a:spcPts val="400"/>
        </a:spcBef>
        <a:buClr>
          <a:schemeClr val="accent2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Soleil" charset="0"/>
          <a:ea typeface="Soleil" charset="0"/>
          <a:cs typeface="Solei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741005-058C-49FA-A42F-C973286277E2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627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3732835"/>
          </a:xfrm>
        </p:spPr>
        <p:txBody>
          <a:bodyPr>
            <a:normAutofit/>
          </a:bodyPr>
          <a:lstStyle/>
          <a:p>
            <a:r>
              <a:rPr lang="en-US" sz="3300"/>
              <a:t>Supplemental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December 1, 2020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023" y="1535007"/>
            <a:ext cx="5659222" cy="398717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0307EB-BA1E-4864-812A-B159ACA4918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4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Supplemental budgets or budget transfers are common and authorized by Oregon State Law (ORS 294.463, 294.471 and 294.473) to account for unforeseen financial needs or for new revenue sources.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City of Sherwood typically does one mid year adjustment and one close to the end of the year.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year the amount of the adjustment is large enough to require a public hearing.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FC0307EB-BA1E-4864-812A-B159ACA49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9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pPr algn="ctr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General Fund – Use of Fund Balance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fld id="{FC0307EB-BA1E-4864-812A-B159ACA49183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013C8E7-37C2-4395-8C6A-766721C7B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7828" y="1757370"/>
            <a:ext cx="9601200" cy="199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0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828" y="66675"/>
            <a:ext cx="9601200" cy="972863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General Fund-Continued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3817A7-D2DA-4A0E-8876-20786CD1D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599" y="1039538"/>
            <a:ext cx="9067801" cy="365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5</a:t>
            </a:fld>
            <a:endParaRPr lang="en-US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7B2D5501-F143-464A-9AD5-7CFD12EF19C6}"/>
              </a:ext>
            </a:extLst>
          </p:cNvPr>
          <p:cNvSpPr txBox="1">
            <a:spLocks/>
          </p:cNvSpPr>
          <p:nvPr/>
        </p:nvSpPr>
        <p:spPr>
          <a:xfrm>
            <a:off x="1096867" y="255942"/>
            <a:ext cx="6381750" cy="738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General Construction Fund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5140C1-3957-4A3D-BE1A-EF21D4BFA1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38549" y="994590"/>
            <a:ext cx="5965634" cy="2052480"/>
          </a:xfrm>
          <a:prstGeom prst="rect">
            <a:avLst/>
          </a:prstGeom>
        </p:spPr>
      </p:pic>
      <p:sp>
        <p:nvSpPr>
          <p:cNvPr id="13" name="Title 5">
            <a:extLst>
              <a:ext uri="{FF2B5EF4-FFF2-40B4-BE49-F238E27FC236}">
                <a16:creationId xmlns:a16="http://schemas.microsoft.com/office/drawing/2014/main" id="{6360C9CD-1FD3-4722-9AEA-7E7564CE8E4A}"/>
              </a:ext>
            </a:extLst>
          </p:cNvPr>
          <p:cNvSpPr txBox="1">
            <a:spLocks/>
          </p:cNvSpPr>
          <p:nvPr/>
        </p:nvSpPr>
        <p:spPr>
          <a:xfrm>
            <a:off x="4475602" y="3206627"/>
            <a:ext cx="6381750" cy="738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Street Capital Fund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301E67-3E7F-434C-9815-D09A6352E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2277" y="3945275"/>
            <a:ext cx="6248400" cy="238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4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281818"/>
            <a:ext cx="6246283" cy="7810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Sanitary Fund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92E9292-291F-4435-80DE-C0F8FEDA294F}"/>
              </a:ext>
            </a:extLst>
          </p:cNvPr>
          <p:cNvSpPr txBox="1">
            <a:spLocks/>
          </p:cNvSpPr>
          <p:nvPr/>
        </p:nvSpPr>
        <p:spPr>
          <a:xfrm>
            <a:off x="5364093" y="3207416"/>
            <a:ext cx="6578139" cy="781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Storm Fund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0CB07B-3CA3-4A5C-8901-D1A0A3CD8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15" y="845466"/>
            <a:ext cx="6019800" cy="25835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C33440-911E-4286-A080-EFBCEE590F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4212" y="3720418"/>
            <a:ext cx="6057900" cy="286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0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Broadband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D58FCD-F3C5-4974-9207-861945994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350" y="1428750"/>
            <a:ext cx="5981700" cy="304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50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66121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Appropriations Summary by Fund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8</a:t>
            </a:fld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523BAD6-AAF0-47D5-8A6C-BDA62164F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527" y="1063126"/>
            <a:ext cx="10847867" cy="523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4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07EB-BA1E-4864-812A-B159ACA491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91697"/>
      </p:ext>
    </p:extLst>
  </p:cSld>
  <p:clrMapOvr>
    <a:masterClrMapping/>
  </p:clrMapOvr>
</p:sld>
</file>

<file path=ppt/theme/theme1.xml><?xml version="1.0" encoding="utf-8"?>
<a:theme xmlns:a="http://schemas.openxmlformats.org/drawingml/2006/main" name="PFM0001_Deck_FNL">
  <a:themeElements>
    <a:clrScheme name="PFM">
      <a:dk1>
        <a:srgbClr val="000000"/>
      </a:dk1>
      <a:lt1>
        <a:srgbClr val="FFFFFF"/>
      </a:lt1>
      <a:dk2>
        <a:srgbClr val="373637"/>
      </a:dk2>
      <a:lt2>
        <a:srgbClr val="E7E6E6"/>
      </a:lt2>
      <a:accent1>
        <a:srgbClr val="C8B9A3"/>
      </a:accent1>
      <a:accent2>
        <a:srgbClr val="3E6BB3"/>
      </a:accent2>
      <a:accent3>
        <a:srgbClr val="FFD051"/>
      </a:accent3>
      <a:accent4>
        <a:srgbClr val="F39B48"/>
      </a:accent4>
      <a:accent5>
        <a:srgbClr val="EA7163"/>
      </a:accent5>
      <a:accent6>
        <a:srgbClr val="70AD47"/>
      </a:accent6>
      <a:hlink>
        <a:srgbClr val="68B0E1"/>
      </a:hlink>
      <a:folHlink>
        <a:srgbClr val="EA7163"/>
      </a:folHlink>
    </a:clrScheme>
    <a:fontScheme name="New Branding">
      <a:majorFont>
        <a:latin typeface="Soleil"/>
        <a:ea typeface=""/>
        <a:cs typeface=""/>
      </a:majorFont>
      <a:minorFont>
        <a:latin typeface="Solei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000" dirty="0" smtClean="0">
            <a:latin typeface="Soleil" charset="0"/>
            <a:ea typeface="Soleil" charset="0"/>
            <a:cs typeface="Solei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E8BC9397-62B8-4317-BDA0-5595F7D0652D}" vid="{DEBC48A1-3BDC-4F2E-86B4-F23C257CD21C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FC2CA54A424A949F859811599091" ma:contentTypeVersion="0" ma:contentTypeDescription="Create a new document." ma:contentTypeScope="" ma:versionID="aed891a7d10ea0843d9ef68bd5dbe1e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d2ad3c2d27ac7d009d6ccc1457d152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D0EDF4-C088-4653-9F0D-EE600A7423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3EFB50-1B3E-465D-8112-F348BDAAC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514C6D4-6C3B-49FA-83B2-A842434C838E}">
  <ds:schemaRefs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125</Words>
  <Application>Microsoft Office PowerPoint</Application>
  <PresentationFormat>Widescreen</PresentationFormat>
  <Paragraphs>31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Franklin Gothic Book</vt:lpstr>
      <vt:lpstr>Soleil</vt:lpstr>
      <vt:lpstr>Soleil ExtraBold</vt:lpstr>
      <vt:lpstr>Soleil Light</vt:lpstr>
      <vt:lpstr>Wingdings 2</vt:lpstr>
      <vt:lpstr>PFM0001_Deck_FNL</vt:lpstr>
      <vt:lpstr>Crop</vt:lpstr>
      <vt:lpstr>Supplemental Budget</vt:lpstr>
      <vt:lpstr>Background</vt:lpstr>
      <vt:lpstr>General Fund – Use of Fund Balance</vt:lpstr>
      <vt:lpstr>General Fund-Continued</vt:lpstr>
      <vt:lpstr>PowerPoint Presentation</vt:lpstr>
      <vt:lpstr>Sanitary Fund</vt:lpstr>
      <vt:lpstr>Broadband Fund</vt:lpstr>
      <vt:lpstr>Appropriations Summary by Fund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Budget</dc:title>
  <dc:creator>David Bodway</dc:creator>
  <cp:lastModifiedBy>David Bodway</cp:lastModifiedBy>
  <cp:revision>7</cp:revision>
  <dcterms:created xsi:type="dcterms:W3CDTF">2020-02-03T21:52:47Z</dcterms:created>
  <dcterms:modified xsi:type="dcterms:W3CDTF">2020-12-01T18:38:22Z</dcterms:modified>
</cp:coreProperties>
</file>